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4444" y="63784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9352" y="588151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77881" y="63784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-637189" y="497363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SEIR Spline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117D3-79EA-E041-8A15-35384E405DF5}"/>
              </a:ext>
            </a:extLst>
          </p:cNvPr>
          <p:cNvSpPr/>
          <p:nvPr/>
        </p:nvSpPr>
        <p:spPr>
          <a:xfrm>
            <a:off x="8377881" y="2458995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B51D61-AC9A-8C4E-9585-0EC76D9A23CD}"/>
              </a:ext>
            </a:extLst>
          </p:cNvPr>
          <p:cNvSpPr/>
          <p:nvPr/>
        </p:nvSpPr>
        <p:spPr>
          <a:xfrm>
            <a:off x="8377881" y="3647619"/>
            <a:ext cx="585380" cy="53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E10D90-1B43-E141-B381-ED08AD202243}"/>
              </a:ext>
            </a:extLst>
          </p:cNvPr>
          <p:cNvSpPr txBox="1"/>
          <p:nvPr/>
        </p:nvSpPr>
        <p:spPr>
          <a:xfrm rot="16200000">
            <a:off x="-609100" y="2741180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SIR Spline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1A8F6-E0D8-F547-9CEC-E1E2DEEA68E8}"/>
              </a:ext>
            </a:extLst>
          </p:cNvPr>
          <p:cNvSpPr txBox="1"/>
          <p:nvPr/>
        </p:nvSpPr>
        <p:spPr>
          <a:xfrm rot="16200000">
            <a:off x="-581011" y="727389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SIR Cosine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</TotalTime>
  <Words>12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28</cp:revision>
  <cp:lastPrinted>2019-09-23T18:21:25Z</cp:lastPrinted>
  <dcterms:created xsi:type="dcterms:W3CDTF">2019-08-29T21:27:25Z</dcterms:created>
  <dcterms:modified xsi:type="dcterms:W3CDTF">2020-04-16T13:14:31Z</dcterms:modified>
</cp:coreProperties>
</file>